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46" r:id="rId2"/>
    <p:sldId id="347" r:id="rId3"/>
  </p:sldIdLst>
  <p:sldSz cx="6858000" cy="9144000" type="letter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C8CE"/>
    <a:srgbClr val="8725F0"/>
    <a:srgbClr val="FFF5A2"/>
    <a:srgbClr val="73F9F2"/>
    <a:srgbClr val="827EA0"/>
    <a:srgbClr val="FF9300"/>
    <a:srgbClr val="026300"/>
    <a:srgbClr val="162840"/>
    <a:srgbClr val="000000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6"/>
    <p:restoredTop sz="95701"/>
  </p:normalViewPr>
  <p:slideViewPr>
    <p:cSldViewPr snapToGrid="0" snapToObjects="1">
      <p:cViewPr varScale="1">
        <p:scale>
          <a:sx n="51" d="100"/>
          <a:sy n="51" d="100"/>
        </p:scale>
        <p:origin x="2314" y="58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46F6A-E9F6-1943-9CCB-B2166EFD8C1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93703-F6A3-B84F-ADDF-D4C3F16E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7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9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7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6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9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95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94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7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6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731" y="414867"/>
            <a:ext cx="1696641" cy="8843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429" y="414867"/>
            <a:ext cx="4978003" cy="8843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9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3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8"/>
            <a:ext cx="5829300" cy="1816100"/>
          </a:xfrm>
        </p:spPr>
        <p:txBody>
          <a:bodyPr anchor="t"/>
          <a:lstStyle>
            <a:lvl1pPr algn="l">
              <a:defRPr sz="529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588">
                <a:solidFill>
                  <a:schemeClr val="tx1">
                    <a:tint val="75000"/>
                  </a:schemeClr>
                </a:solidFill>
              </a:defRPr>
            </a:lvl1pPr>
            <a:lvl2pPr marL="599323" indent="0">
              <a:buNone/>
              <a:defRPr sz="2353">
                <a:solidFill>
                  <a:schemeClr val="tx1">
                    <a:tint val="75000"/>
                  </a:schemeClr>
                </a:solidFill>
              </a:defRPr>
            </a:lvl2pPr>
            <a:lvl3pPr marL="1198646" indent="0">
              <a:buNone/>
              <a:defRPr sz="2118">
                <a:solidFill>
                  <a:schemeClr val="tx1">
                    <a:tint val="75000"/>
                  </a:schemeClr>
                </a:solidFill>
              </a:defRPr>
            </a:lvl3pPr>
            <a:lvl4pPr marL="1797971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4pPr>
            <a:lvl5pPr marL="2397294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5pPr>
            <a:lvl6pPr marL="2996617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6pPr>
            <a:lvl7pPr marL="3595940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7pPr>
            <a:lvl8pPr marL="4195265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8pPr>
            <a:lvl9pPr marL="4794588" indent="0">
              <a:buNone/>
              <a:defRPr sz="1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1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429" y="2417234"/>
            <a:ext cx="3337321" cy="6841067"/>
          </a:xfrm>
        </p:spPr>
        <p:txBody>
          <a:bodyPr/>
          <a:lstStyle>
            <a:lvl1pPr>
              <a:defRPr sz="3647"/>
            </a:lvl1pPr>
            <a:lvl2pPr>
              <a:defRPr sz="3177"/>
            </a:lvl2pPr>
            <a:lvl3pPr>
              <a:defRPr sz="2588"/>
            </a:lvl3pPr>
            <a:lvl4pPr>
              <a:defRPr sz="2353"/>
            </a:lvl4pPr>
            <a:lvl5pPr>
              <a:defRPr sz="2353"/>
            </a:lvl5pPr>
            <a:lvl6pPr>
              <a:defRPr sz="2353"/>
            </a:lvl6pPr>
            <a:lvl7pPr>
              <a:defRPr sz="2353"/>
            </a:lvl7pPr>
            <a:lvl8pPr>
              <a:defRPr sz="2353"/>
            </a:lvl8pPr>
            <a:lvl9pPr>
              <a:defRPr sz="23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9051" y="2417234"/>
            <a:ext cx="3337322" cy="6841067"/>
          </a:xfrm>
        </p:spPr>
        <p:txBody>
          <a:bodyPr/>
          <a:lstStyle>
            <a:lvl1pPr>
              <a:defRPr sz="3647"/>
            </a:lvl1pPr>
            <a:lvl2pPr>
              <a:defRPr sz="3177"/>
            </a:lvl2pPr>
            <a:lvl3pPr>
              <a:defRPr sz="2588"/>
            </a:lvl3pPr>
            <a:lvl4pPr>
              <a:defRPr sz="2353"/>
            </a:lvl4pPr>
            <a:lvl5pPr>
              <a:defRPr sz="2353"/>
            </a:lvl5pPr>
            <a:lvl6pPr>
              <a:defRPr sz="2353"/>
            </a:lvl6pPr>
            <a:lvl7pPr>
              <a:defRPr sz="2353"/>
            </a:lvl7pPr>
            <a:lvl8pPr>
              <a:defRPr sz="2353"/>
            </a:lvl8pPr>
            <a:lvl9pPr>
              <a:defRPr sz="23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9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3177" b="1"/>
            </a:lvl1pPr>
            <a:lvl2pPr marL="599323" indent="0">
              <a:buNone/>
              <a:defRPr sz="2588" b="1"/>
            </a:lvl2pPr>
            <a:lvl3pPr marL="1198646" indent="0">
              <a:buNone/>
              <a:defRPr sz="2353" b="1"/>
            </a:lvl3pPr>
            <a:lvl4pPr marL="1797971" indent="0">
              <a:buNone/>
              <a:defRPr sz="2118" b="1"/>
            </a:lvl4pPr>
            <a:lvl5pPr marL="2397294" indent="0">
              <a:buNone/>
              <a:defRPr sz="2118" b="1"/>
            </a:lvl5pPr>
            <a:lvl6pPr marL="2996617" indent="0">
              <a:buNone/>
              <a:defRPr sz="2118" b="1"/>
            </a:lvl6pPr>
            <a:lvl7pPr marL="3595940" indent="0">
              <a:buNone/>
              <a:defRPr sz="2118" b="1"/>
            </a:lvl7pPr>
            <a:lvl8pPr marL="4195265" indent="0">
              <a:buNone/>
              <a:defRPr sz="2118" b="1"/>
            </a:lvl8pPr>
            <a:lvl9pPr marL="4794588" indent="0">
              <a:buNone/>
              <a:defRPr sz="21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3177"/>
            </a:lvl1pPr>
            <a:lvl2pPr>
              <a:defRPr sz="2588"/>
            </a:lvl2pPr>
            <a:lvl3pPr>
              <a:defRPr sz="2353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2" cy="853016"/>
          </a:xfrm>
        </p:spPr>
        <p:txBody>
          <a:bodyPr anchor="b"/>
          <a:lstStyle>
            <a:lvl1pPr marL="0" indent="0">
              <a:buNone/>
              <a:defRPr sz="3177" b="1"/>
            </a:lvl1pPr>
            <a:lvl2pPr marL="599323" indent="0">
              <a:buNone/>
              <a:defRPr sz="2588" b="1"/>
            </a:lvl2pPr>
            <a:lvl3pPr marL="1198646" indent="0">
              <a:buNone/>
              <a:defRPr sz="2353" b="1"/>
            </a:lvl3pPr>
            <a:lvl4pPr marL="1797971" indent="0">
              <a:buNone/>
              <a:defRPr sz="2118" b="1"/>
            </a:lvl4pPr>
            <a:lvl5pPr marL="2397294" indent="0">
              <a:buNone/>
              <a:defRPr sz="2118" b="1"/>
            </a:lvl5pPr>
            <a:lvl6pPr marL="2996617" indent="0">
              <a:buNone/>
              <a:defRPr sz="2118" b="1"/>
            </a:lvl6pPr>
            <a:lvl7pPr marL="3595940" indent="0">
              <a:buNone/>
              <a:defRPr sz="2118" b="1"/>
            </a:lvl7pPr>
            <a:lvl8pPr marL="4195265" indent="0">
              <a:buNone/>
              <a:defRPr sz="2118" b="1"/>
            </a:lvl8pPr>
            <a:lvl9pPr marL="4794588" indent="0">
              <a:buNone/>
              <a:defRPr sz="211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2" cy="5268384"/>
          </a:xfrm>
        </p:spPr>
        <p:txBody>
          <a:bodyPr/>
          <a:lstStyle>
            <a:lvl1pPr>
              <a:defRPr sz="3177"/>
            </a:lvl1pPr>
            <a:lvl2pPr>
              <a:defRPr sz="2588"/>
            </a:lvl2pPr>
            <a:lvl3pPr>
              <a:defRPr sz="2353"/>
            </a:lvl3pPr>
            <a:lvl4pPr>
              <a:defRPr sz="2118"/>
            </a:lvl4pPr>
            <a:lvl5pPr>
              <a:defRPr sz="2118"/>
            </a:lvl5pPr>
            <a:lvl6pPr>
              <a:defRPr sz="2118"/>
            </a:lvl6pPr>
            <a:lvl7pPr>
              <a:defRPr sz="2118"/>
            </a:lvl7pPr>
            <a:lvl8pPr>
              <a:defRPr sz="2118"/>
            </a:lvl8pPr>
            <a:lvl9pPr>
              <a:defRPr sz="2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5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3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7"/>
            <a:ext cx="3833813" cy="7804151"/>
          </a:xfrm>
        </p:spPr>
        <p:txBody>
          <a:bodyPr/>
          <a:lstStyle>
            <a:lvl1pPr>
              <a:defRPr sz="4235"/>
            </a:lvl1pPr>
            <a:lvl2pPr>
              <a:defRPr sz="3647"/>
            </a:lvl2pPr>
            <a:lvl3pPr>
              <a:defRPr sz="3177"/>
            </a:lvl3pPr>
            <a:lvl4pPr>
              <a:defRPr sz="2588"/>
            </a:lvl4pPr>
            <a:lvl5pPr>
              <a:defRPr sz="2588"/>
            </a:lvl5pPr>
            <a:lvl6pPr>
              <a:defRPr sz="2588"/>
            </a:lvl6pPr>
            <a:lvl7pPr>
              <a:defRPr sz="2588"/>
            </a:lvl7pPr>
            <a:lvl8pPr>
              <a:defRPr sz="2588"/>
            </a:lvl8pPr>
            <a:lvl9pPr>
              <a:defRPr sz="2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82"/>
            </a:lvl1pPr>
            <a:lvl2pPr marL="599323" indent="0">
              <a:buNone/>
              <a:defRPr sz="1529"/>
            </a:lvl2pPr>
            <a:lvl3pPr marL="1198646" indent="0">
              <a:buNone/>
              <a:defRPr sz="1294"/>
            </a:lvl3pPr>
            <a:lvl4pPr marL="1797971" indent="0">
              <a:buNone/>
              <a:defRPr sz="1177"/>
            </a:lvl4pPr>
            <a:lvl5pPr marL="2397294" indent="0">
              <a:buNone/>
              <a:defRPr sz="1177"/>
            </a:lvl5pPr>
            <a:lvl6pPr marL="2996617" indent="0">
              <a:buNone/>
              <a:defRPr sz="1177"/>
            </a:lvl6pPr>
            <a:lvl7pPr marL="3595940" indent="0">
              <a:buNone/>
              <a:defRPr sz="1177"/>
            </a:lvl7pPr>
            <a:lvl8pPr marL="4195265" indent="0">
              <a:buNone/>
              <a:defRPr sz="1177"/>
            </a:lvl8pPr>
            <a:lvl9pPr marL="4794588" indent="0">
              <a:buNone/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5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35"/>
            </a:lvl1pPr>
            <a:lvl2pPr marL="599323" indent="0">
              <a:buNone/>
              <a:defRPr sz="3647"/>
            </a:lvl2pPr>
            <a:lvl3pPr marL="1198646" indent="0">
              <a:buNone/>
              <a:defRPr sz="3177"/>
            </a:lvl3pPr>
            <a:lvl4pPr marL="1797971" indent="0">
              <a:buNone/>
              <a:defRPr sz="2588"/>
            </a:lvl4pPr>
            <a:lvl5pPr marL="2397294" indent="0">
              <a:buNone/>
              <a:defRPr sz="2588"/>
            </a:lvl5pPr>
            <a:lvl6pPr marL="2996617" indent="0">
              <a:buNone/>
              <a:defRPr sz="2588"/>
            </a:lvl6pPr>
            <a:lvl7pPr marL="3595940" indent="0">
              <a:buNone/>
              <a:defRPr sz="2588"/>
            </a:lvl7pPr>
            <a:lvl8pPr marL="4195265" indent="0">
              <a:buNone/>
              <a:defRPr sz="2588"/>
            </a:lvl8pPr>
            <a:lvl9pPr marL="4794588" indent="0">
              <a:buNone/>
              <a:defRPr sz="2588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82"/>
            </a:lvl1pPr>
            <a:lvl2pPr marL="599323" indent="0">
              <a:buNone/>
              <a:defRPr sz="1529"/>
            </a:lvl2pPr>
            <a:lvl3pPr marL="1198646" indent="0">
              <a:buNone/>
              <a:defRPr sz="1294"/>
            </a:lvl3pPr>
            <a:lvl4pPr marL="1797971" indent="0">
              <a:buNone/>
              <a:defRPr sz="1177"/>
            </a:lvl4pPr>
            <a:lvl5pPr marL="2397294" indent="0">
              <a:buNone/>
              <a:defRPr sz="1177"/>
            </a:lvl5pPr>
            <a:lvl6pPr marL="2996617" indent="0">
              <a:buNone/>
              <a:defRPr sz="1177"/>
            </a:lvl6pPr>
            <a:lvl7pPr marL="3595940" indent="0">
              <a:buNone/>
              <a:defRPr sz="1177"/>
            </a:lvl7pPr>
            <a:lvl8pPr marL="4195265" indent="0">
              <a:buNone/>
              <a:defRPr sz="1177"/>
            </a:lvl8pPr>
            <a:lvl9pPr marL="4794588" indent="0">
              <a:buNone/>
              <a:defRPr sz="11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8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034618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3C8B5-28D1-D14A-AA91-2D199DD118A6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A57E-2B68-0548-B54C-030D8D759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9323" rtl="0" eaLnBrk="1" latinLnBrk="0" hangingPunct="1">
        <a:spcBef>
          <a:spcPct val="0"/>
        </a:spcBef>
        <a:buNone/>
        <a:defRPr sz="57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9492" indent="-449492" algn="l" defTabSz="599323" rtl="0" eaLnBrk="1" latinLnBrk="0" hangingPunct="1">
        <a:spcBef>
          <a:spcPct val="20000"/>
        </a:spcBef>
        <a:buFont typeface="Arial"/>
        <a:buChar char="•"/>
        <a:defRPr sz="4235" kern="1200">
          <a:solidFill>
            <a:schemeClr val="tx1"/>
          </a:solidFill>
          <a:latin typeface="+mn-lt"/>
          <a:ea typeface="+mn-ea"/>
          <a:cs typeface="+mn-cs"/>
        </a:defRPr>
      </a:lvl1pPr>
      <a:lvl2pPr marL="973901" indent="-374578" algn="l" defTabSz="599323" rtl="0" eaLnBrk="1" latinLnBrk="0" hangingPunct="1">
        <a:spcBef>
          <a:spcPct val="20000"/>
        </a:spcBef>
        <a:buFont typeface="Arial"/>
        <a:buChar char="–"/>
        <a:defRPr sz="3647" kern="1200">
          <a:solidFill>
            <a:schemeClr val="tx1"/>
          </a:solidFill>
          <a:latin typeface="+mn-lt"/>
          <a:ea typeface="+mn-ea"/>
          <a:cs typeface="+mn-cs"/>
        </a:defRPr>
      </a:lvl2pPr>
      <a:lvl3pPr marL="1498309" indent="-299662" algn="l" defTabSz="599323" rtl="0" eaLnBrk="1" latinLnBrk="0" hangingPunct="1">
        <a:spcBef>
          <a:spcPct val="20000"/>
        </a:spcBef>
        <a:buFont typeface="Arial"/>
        <a:buChar char="•"/>
        <a:defRPr sz="3177" kern="1200">
          <a:solidFill>
            <a:schemeClr val="tx1"/>
          </a:solidFill>
          <a:latin typeface="+mn-lt"/>
          <a:ea typeface="+mn-ea"/>
          <a:cs typeface="+mn-cs"/>
        </a:defRPr>
      </a:lvl3pPr>
      <a:lvl4pPr marL="2097632" indent="-299662" algn="l" defTabSz="599323" rtl="0" eaLnBrk="1" latinLnBrk="0" hangingPunct="1">
        <a:spcBef>
          <a:spcPct val="20000"/>
        </a:spcBef>
        <a:buFont typeface="Arial"/>
        <a:buChar char="–"/>
        <a:defRPr sz="2588" kern="1200">
          <a:solidFill>
            <a:schemeClr val="tx1"/>
          </a:solidFill>
          <a:latin typeface="+mn-lt"/>
          <a:ea typeface="+mn-ea"/>
          <a:cs typeface="+mn-cs"/>
        </a:defRPr>
      </a:lvl4pPr>
      <a:lvl5pPr marL="2696956" indent="-299662" algn="l" defTabSz="599323" rtl="0" eaLnBrk="1" latinLnBrk="0" hangingPunct="1">
        <a:spcBef>
          <a:spcPct val="20000"/>
        </a:spcBef>
        <a:buFont typeface="Arial"/>
        <a:buChar char="»"/>
        <a:defRPr sz="2588" kern="1200">
          <a:solidFill>
            <a:schemeClr val="tx1"/>
          </a:solidFill>
          <a:latin typeface="+mn-lt"/>
          <a:ea typeface="+mn-ea"/>
          <a:cs typeface="+mn-cs"/>
        </a:defRPr>
      </a:lvl5pPr>
      <a:lvl6pPr marL="3296279" indent="-299662" algn="l" defTabSz="599323" rtl="0" eaLnBrk="1" latinLnBrk="0" hangingPunct="1">
        <a:spcBef>
          <a:spcPct val="20000"/>
        </a:spcBef>
        <a:buFont typeface="Arial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6pPr>
      <a:lvl7pPr marL="3895603" indent="-299662" algn="l" defTabSz="599323" rtl="0" eaLnBrk="1" latinLnBrk="0" hangingPunct="1">
        <a:spcBef>
          <a:spcPct val="20000"/>
        </a:spcBef>
        <a:buFont typeface="Arial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7pPr>
      <a:lvl8pPr marL="4494926" indent="-299662" algn="l" defTabSz="599323" rtl="0" eaLnBrk="1" latinLnBrk="0" hangingPunct="1">
        <a:spcBef>
          <a:spcPct val="20000"/>
        </a:spcBef>
        <a:buFont typeface="Arial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8pPr>
      <a:lvl9pPr marL="5094250" indent="-299662" algn="l" defTabSz="599323" rtl="0" eaLnBrk="1" latinLnBrk="0" hangingPunct="1">
        <a:spcBef>
          <a:spcPct val="20000"/>
        </a:spcBef>
        <a:buFont typeface="Arial"/>
        <a:buChar char="•"/>
        <a:defRPr sz="25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1pPr>
      <a:lvl2pPr marL="599323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2pPr>
      <a:lvl3pPr marL="1198646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3pPr>
      <a:lvl4pPr marL="1797971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4pPr>
      <a:lvl5pPr marL="2397294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5pPr>
      <a:lvl6pPr marL="2996617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6pPr>
      <a:lvl7pPr marL="3595940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7pPr>
      <a:lvl8pPr marL="4195265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8pPr>
      <a:lvl9pPr marL="4794588" algn="l" defTabSz="599323" rtl="0" eaLnBrk="1" latinLnBrk="0" hangingPunct="1">
        <a:defRPr sz="2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959D77-E148-5545-A3D9-3D100A682A50}"/>
              </a:ext>
            </a:extLst>
          </p:cNvPr>
          <p:cNvSpPr txBox="1"/>
          <p:nvPr/>
        </p:nvSpPr>
        <p:spPr>
          <a:xfrm>
            <a:off x="564356" y="4314825"/>
            <a:ext cx="57292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Type here. The box will expand as you type.  Highlight this text and type your own. </a:t>
            </a:r>
            <a:r>
              <a:rPr lang="en-US" sz="2800" dirty="0">
                <a:sym typeface="Wingdings" pitchFamily="2" charset="2"/>
              </a:rPr>
              <a:t>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4DC38B-8DC8-8A42-971C-A180CAEBE95C}"/>
              </a:ext>
            </a:extLst>
          </p:cNvPr>
          <p:cNvSpPr txBox="1"/>
          <p:nvPr/>
        </p:nvSpPr>
        <p:spPr>
          <a:xfrm>
            <a:off x="1800225" y="8201030"/>
            <a:ext cx="325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Type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24696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F8B887-A7B5-6C44-B0FE-F8E01E5346F4}"/>
              </a:ext>
            </a:extLst>
          </p:cNvPr>
          <p:cNvSpPr txBox="1"/>
          <p:nvPr/>
        </p:nvSpPr>
        <p:spPr>
          <a:xfrm>
            <a:off x="657225" y="4572000"/>
            <a:ext cx="57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Type here. The box will expand as you type.  Highlight this text and type your own. </a:t>
            </a:r>
            <a:r>
              <a:rPr lang="en-US" sz="2400" dirty="0">
                <a:sym typeface="Wingdings" pitchFamily="2" charset="2"/>
              </a:rPr>
              <a:t>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3FCD87-9AC2-BC45-A053-1D22D02951B7}"/>
              </a:ext>
            </a:extLst>
          </p:cNvPr>
          <p:cNvSpPr txBox="1"/>
          <p:nvPr/>
        </p:nvSpPr>
        <p:spPr>
          <a:xfrm>
            <a:off x="3186120" y="8301042"/>
            <a:ext cx="3257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Type your name</a:t>
            </a:r>
          </a:p>
        </p:txBody>
      </p:sp>
    </p:spTree>
    <p:extLst>
      <p:ext uri="{BB962C8B-B14F-4D97-AF65-F5344CB8AC3E}">
        <p14:creationId xmlns:p14="http://schemas.microsoft.com/office/powerpoint/2010/main" val="355062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pT Tall" id="{5C98ACF4-5B70-4F42-88EF-948AE2B13F65}" vid="{0BBA6494-F5E9-8044-9C39-B91E47FAB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TpT Tall</Template>
  <TotalTime>168</TotalTime>
  <Words>47</Words>
  <Application>Microsoft Office PowerPoint</Application>
  <PresentationFormat>Letter Paper (8.5x11 in)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Renz</dc:creator>
  <cp:lastModifiedBy>Dana Cravens</cp:lastModifiedBy>
  <cp:revision>55</cp:revision>
  <cp:lastPrinted>2019-05-22T20:23:12Z</cp:lastPrinted>
  <dcterms:created xsi:type="dcterms:W3CDTF">2017-04-05T13:11:45Z</dcterms:created>
  <dcterms:modified xsi:type="dcterms:W3CDTF">2023-04-11T14:47:32Z</dcterms:modified>
</cp:coreProperties>
</file>