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12/12/2017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12/12/2017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12/12/2017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12/12/2017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Mrs. Cravens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245566"/>
            <a:ext cx="76581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My Family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1946347"/>
            <a:ext cx="89296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My Husband: Jim</a:t>
            </a:r>
            <a:endParaRPr lang="en-US" sz="40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663" y="4065781"/>
            <a:ext cx="80581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Eras Bold ITC" panose="020B0907030504020204" pitchFamily="34" charset="0"/>
              </a:rPr>
              <a:t>My Daughter:  Lindsay</a:t>
            </a:r>
            <a:endParaRPr lang="en-US" sz="3600" b="1" dirty="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038" y="3260918"/>
            <a:ext cx="80581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Felix Titling" panose="04060505060202020A04" pitchFamily="82" charset="0"/>
              </a:rPr>
              <a:t>My Daughter:  Christina</a:t>
            </a:r>
            <a:endParaRPr lang="en-US" sz="3600" b="1" dirty="0">
              <a:solidFill>
                <a:srgbClr val="92D050"/>
              </a:solidFill>
              <a:latin typeface="Felix Titling" panose="04060505060202020A04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663" y="4995631"/>
            <a:ext cx="80581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Forte" panose="03060902040502070203" pitchFamily="66" charset="0"/>
              </a:rPr>
              <a:t>My Daughter:  Alexis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4116">
            <a:off x="-242887" y="601856"/>
            <a:ext cx="9372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My Favorite Places to Eat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AutoShape 2" descr="Image result for olive ga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2219375"/>
            <a:ext cx="5164137" cy="370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29" y="3228975"/>
            <a:ext cx="6548966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91" y="1400137"/>
            <a:ext cx="5710039" cy="36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457200"/>
            <a:ext cx="10544175" cy="1457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40262f94-9f35-4ac3-9a90-690165a166b7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f35948-e619-41b3-aa29-22878b09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264</TotalTime>
  <Words>31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Arial</vt:lpstr>
      <vt:lpstr>Bernard MT Condensed</vt:lpstr>
      <vt:lpstr>Eras Bold ITC</vt:lpstr>
      <vt:lpstr>Felix Titling</vt:lpstr>
      <vt:lpstr>Forte</vt:lpstr>
      <vt:lpstr>Ocean design template</vt:lpstr>
      <vt:lpstr>All About Mrs. Cravens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Mrs. Cravens</dc:title>
  <dc:creator>Dana Cravens</dc:creator>
  <cp:lastModifiedBy>Dana Cravens</cp:lastModifiedBy>
  <cp:revision>10</cp:revision>
  <dcterms:created xsi:type="dcterms:W3CDTF">2017-11-03T14:30:41Z</dcterms:created>
  <dcterms:modified xsi:type="dcterms:W3CDTF">2017-12-12T15:41:00Z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