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9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6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7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5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9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6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4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D57C-138A-4C6D-9773-64E8E527B48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A93B-0D59-4248-ACAE-07243B46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739" y="211016"/>
            <a:ext cx="9144000" cy="1212240"/>
          </a:xfrm>
        </p:spPr>
        <p:txBody>
          <a:bodyPr/>
          <a:lstStyle/>
          <a:p>
            <a:r>
              <a:rPr lang="en-US" dirty="0" smtClean="0"/>
              <a:t>Butterfly Life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3262" y="176519"/>
            <a:ext cx="2344615" cy="640617"/>
          </a:xfrm>
        </p:spPr>
        <p:txBody>
          <a:bodyPr/>
          <a:lstStyle/>
          <a:p>
            <a:r>
              <a:rPr lang="en-US" dirty="0" smtClean="0"/>
              <a:t>Mrs. Cravens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86" y="1423256"/>
            <a:ext cx="2373923" cy="2373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57" y="1457753"/>
            <a:ext cx="2492252" cy="2492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845" y="4089584"/>
            <a:ext cx="2412023" cy="24120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86" y="4089584"/>
            <a:ext cx="2628900" cy="26289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581709" y="2391508"/>
            <a:ext cx="3343091" cy="750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581292" y="3568243"/>
            <a:ext cx="586154" cy="1191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785766" y="5404034"/>
            <a:ext cx="2137079" cy="5981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2207786" y="3434190"/>
            <a:ext cx="582306" cy="13253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37847" y="1671702"/>
            <a:ext cx="2295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Egg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25166" y="1475275"/>
            <a:ext cx="1366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Larva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9683262" y="4525108"/>
            <a:ext cx="1735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Pupa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2031" y="4759569"/>
            <a:ext cx="1785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Adult Butterfly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012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Butterfly Life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Butterfly Life Cycle</dc:title>
  <dc:creator>Dana Cravens</dc:creator>
  <cp:lastModifiedBy>Dana Cravens</cp:lastModifiedBy>
  <cp:revision>1</cp:revision>
  <dcterms:created xsi:type="dcterms:W3CDTF">2018-11-06T15:12:35Z</dcterms:created>
  <dcterms:modified xsi:type="dcterms:W3CDTF">2018-11-06T15:12:57Z</dcterms:modified>
</cp:coreProperties>
</file>