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6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4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3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1742-AAD4-EA4D-8131-793B89C3A99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16A0-5CF6-AB4B-8F28-052C63F7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96" y="1356675"/>
            <a:ext cx="2865038" cy="1911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726"/>
            <a:ext cx="7772400" cy="14700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 Black"/>
                <a:cs typeface="Arial Black"/>
              </a:rPr>
              <a:t>Frog Lifecycle</a:t>
            </a:r>
            <a:endParaRPr lang="en-US" sz="60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77" y="6022480"/>
            <a:ext cx="2034940" cy="602941"/>
          </a:xfrm>
        </p:spPr>
        <p:txBody>
          <a:bodyPr/>
          <a:lstStyle/>
          <a:p>
            <a:r>
              <a:rPr lang="en-US" dirty="0" smtClean="0"/>
              <a:t>By: Yoav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0010"/>
            <a:ext cx="2631079" cy="1752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64" y="3947760"/>
            <a:ext cx="1857751" cy="2185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38" y="4075464"/>
            <a:ext cx="3116013" cy="2075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54" y="3947760"/>
            <a:ext cx="2551943" cy="218539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495149" y="2101825"/>
            <a:ext cx="1427596" cy="81710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364392" y="3027026"/>
            <a:ext cx="1427596" cy="81710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048215" y="4747418"/>
            <a:ext cx="1427596" cy="81710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2146317" y="5027798"/>
            <a:ext cx="1427596" cy="81710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2164993" y="3539209"/>
            <a:ext cx="1427596" cy="81710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63242" y="1604671"/>
            <a:ext cx="1626697" cy="58477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  <a:cs typeface="Arial Black"/>
              </a:rPr>
              <a:t>Eggs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  <a:cs typeface="Arial Blac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2956" y="2721779"/>
            <a:ext cx="2596683" cy="584776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  <a:cs typeface="Arial Black"/>
              </a:rPr>
              <a:t>tadpole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  <a:cs typeface="Arial Blac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4736" y="5422316"/>
            <a:ext cx="1487291" cy="1015663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  <a:cs typeface="Arial Black"/>
              </a:rPr>
              <a:t>Tadpole with Legs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  <a:cs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5149" y="5844900"/>
            <a:ext cx="3135813" cy="58477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  <a:cs typeface="Arial Black"/>
              </a:rPr>
              <a:t>Froglet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  <a:cs typeface="Arial Blac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355" y="3721521"/>
            <a:ext cx="1749971" cy="58477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  <a:cs typeface="Arial Black"/>
              </a:rPr>
              <a:t>Adult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  <a:cs typeface="Arial Black"/>
            </a:endParaRPr>
          </a:p>
        </p:txBody>
      </p:sp>
      <p:pic>
        <p:nvPicPr>
          <p:cNvPr id="20" name="Picture 19" descr="copyright-oakdom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514" y="6579714"/>
            <a:ext cx="12192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Frog Lifecycle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 Lifecycle</dc:title>
  <dc:creator>Administrator ABC</dc:creator>
  <cp:lastModifiedBy>Dana Cravens</cp:lastModifiedBy>
  <cp:revision>6</cp:revision>
  <dcterms:created xsi:type="dcterms:W3CDTF">2016-06-27T21:33:03Z</dcterms:created>
  <dcterms:modified xsi:type="dcterms:W3CDTF">2018-11-06T14:26:07Z</dcterms:modified>
</cp:coreProperties>
</file>