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0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6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5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4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5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3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0597-546C-45A2-AD96-C7AB08273F2C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EDBC-32DE-4ED5-AC09-393A88F9B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8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5235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05235" y="344438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1088" y="344438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6001" y="520284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1853" y="520284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can be bad or good.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8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5235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05235" y="344438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1088" y="344438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6001" y="520284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1853" y="520284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am often green.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8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5235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1088" y="344438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6001" y="520284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1853" y="520284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can fly with help.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8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1088" y="342912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16677" y="5099538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72529" y="512550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can make potions.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8" y="1732743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1088" y="342912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16677" y="5099538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08099" y="518758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often have a pet.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7" y="180017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1087" y="3506010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212788" y="5465298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08099" y="518758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cackle when I laugh.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087" y="180017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36394" y="3558639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212788" y="5465298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08099" y="518758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323" y="433046"/>
            <a:ext cx="9144000" cy="1128468"/>
          </a:xfrm>
        </p:spPr>
        <p:txBody>
          <a:bodyPr/>
          <a:lstStyle/>
          <a:p>
            <a:r>
              <a:rPr lang="en-US" dirty="0" smtClean="0"/>
              <a:t>I am a witch.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706" y="1929691"/>
            <a:ext cx="4994763" cy="4586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63943" y="1680845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36394" y="3558639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212788" y="5465298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08099" y="5187587"/>
            <a:ext cx="3155852" cy="17584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What am I?</vt:lpstr>
      <vt:lpstr>I can be bad or good.</vt:lpstr>
      <vt:lpstr>I am often green.</vt:lpstr>
      <vt:lpstr>I can fly with help.</vt:lpstr>
      <vt:lpstr>I can make potions.</vt:lpstr>
      <vt:lpstr>I often have a pet.</vt:lpstr>
      <vt:lpstr>I cackle when I laugh.</vt:lpstr>
      <vt:lpstr>I am a witch.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I?</dc:title>
  <dc:creator>Dana Cravens</dc:creator>
  <cp:lastModifiedBy>Dana Cravens</cp:lastModifiedBy>
  <cp:revision>2</cp:revision>
  <dcterms:created xsi:type="dcterms:W3CDTF">2015-10-27T15:41:51Z</dcterms:created>
  <dcterms:modified xsi:type="dcterms:W3CDTF">2015-10-27T15:50:14Z</dcterms:modified>
</cp:coreProperties>
</file>