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1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1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1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9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3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B381-9C94-4159-9C7F-CB6979B2365D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B19E-0E55-4AFD-8789-9079059F8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965081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most </a:t>
            </a:r>
            <a:r>
              <a:rPr lang="en-US" sz="4000" dirty="0"/>
              <a:t>likely originated in China, Egypt and India as early as 5000 </a:t>
            </a:r>
            <a:r>
              <a:rPr lang="en-US" sz="4000" dirty="0" smtClean="0"/>
              <a:t>BC.</a:t>
            </a:r>
            <a:endParaRPr lang="en-US" sz="4000" dirty="0"/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014127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885073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2400" dirty="0"/>
              <a:t> </a:t>
            </a:r>
            <a:r>
              <a:rPr lang="en-US" sz="2400" dirty="0" smtClean="0"/>
              <a:t>An early </a:t>
            </a:r>
            <a:r>
              <a:rPr lang="en-US" sz="2400" dirty="0"/>
              <a:t>Egyptian recipe for </a:t>
            </a:r>
            <a:r>
              <a:rPr lang="en-US" sz="2400" dirty="0" smtClean="0"/>
              <a:t>me </a:t>
            </a:r>
            <a:r>
              <a:rPr lang="en-US" sz="2400" dirty="0"/>
              <a:t>was made with crushed rock salt, dried iris flowers, pepper and mint. Other, more unpleasant-tasting ingredients that were sometimes added include ox-hoof ashes and burnt eggshells</a:t>
            </a:r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50990" y="604912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4063365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3600" dirty="0"/>
              <a:t>In the late 1700s, people </a:t>
            </a:r>
            <a:r>
              <a:rPr lang="en-US" sz="3600" dirty="0" smtClean="0"/>
              <a:t>used me as a </a:t>
            </a:r>
            <a:r>
              <a:rPr lang="en-US" sz="3600" dirty="0"/>
              <a:t>powder made mostly from burnt </a:t>
            </a:r>
            <a:r>
              <a:rPr lang="en-US" sz="3600" dirty="0" smtClean="0"/>
              <a:t>toast.</a:t>
            </a:r>
            <a:endParaRPr lang="en-US" sz="3600" dirty="0"/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09993" y="-23914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78659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69636" y="794824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11429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edible version was </a:t>
            </a:r>
            <a:r>
              <a:rPr lang="en-US" sz="3600" dirty="0"/>
              <a:t>developed for the US astronauts in space in 1987, and it's still used today with young </a:t>
            </a:r>
            <a:r>
              <a:rPr lang="en-US" sz="3600" dirty="0" smtClean="0"/>
              <a:t>children.</a:t>
            </a:r>
            <a:r>
              <a:rPr lang="en-US" sz="3600" dirty="0"/>
              <a:t> </a:t>
            </a:r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09993" y="-23914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2651786" y="794824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69636" y="794824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11429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am made to fit </a:t>
            </a:r>
            <a:r>
              <a:rPr lang="en-US" sz="2800" dirty="0"/>
              <a:t>every need – for kids, sensitive teeth, whitening teeth, tartar control, freshening breath, cavity protection and fighting germs that cause gingivitis.</a:t>
            </a:r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09993" y="-23914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651786" y="392048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2458789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11743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69636" y="794824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11429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589649"/>
          </a:xfrm>
        </p:spPr>
        <p:txBody>
          <a:bodyPr>
            <a:normAutofit/>
          </a:bodyPr>
          <a:lstStyle/>
          <a:p>
            <a:r>
              <a:rPr lang="en-US" sz="7200" dirty="0" smtClean="0"/>
              <a:t>I am toothpaste!</a:t>
            </a:r>
            <a:endParaRPr lang="en-US" sz="7200" dirty="0"/>
          </a:p>
        </p:txBody>
      </p:sp>
      <p:pic>
        <p:nvPicPr>
          <p:cNvPr id="1026" name="Picture 2" descr="Image result for toothp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3882"/>
            <a:ext cx="8959643" cy="42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09993" y="-23914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651786" y="3920489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716996" y="4438358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2184391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69636" y="794824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11429" y="4206240"/>
            <a:ext cx="3048000" cy="2419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am I?</vt:lpstr>
      <vt:lpstr>I most likely originated in China, Egypt and India as early as 5000 BC.</vt:lpstr>
      <vt:lpstr> An early Egyptian recipe for me was made with crushed rock salt, dried iris flowers, pepper and mint. Other, more unpleasant-tasting ingredients that were sometimes added include ox-hoof ashes and burnt eggshells</vt:lpstr>
      <vt:lpstr>In the late 1700s, people used me as a powder made mostly from burnt toast.</vt:lpstr>
      <vt:lpstr>An edible version was developed for the US astronauts in space in 1987, and it's still used today with young children. </vt:lpstr>
      <vt:lpstr>I am made to fit every need – for kids, sensitive teeth, whitening teeth, tartar control, freshening breath, cavity protection and fighting germs that cause gingivitis.</vt:lpstr>
      <vt:lpstr>I am toothpaste!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Dana Cravens</dc:creator>
  <cp:lastModifiedBy>Dana Cravens</cp:lastModifiedBy>
  <cp:revision>4</cp:revision>
  <dcterms:created xsi:type="dcterms:W3CDTF">2015-10-27T16:09:50Z</dcterms:created>
  <dcterms:modified xsi:type="dcterms:W3CDTF">2015-11-05T14:45:17Z</dcterms:modified>
</cp:coreProperties>
</file>