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2255-1829-4BE0-9BE8-30630A350850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7B89-3CC9-44B9-8948-2F9F0350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0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2255-1829-4BE0-9BE8-30630A350850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7B89-3CC9-44B9-8948-2F9F0350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3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2255-1829-4BE0-9BE8-30630A350850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7B89-3CC9-44B9-8948-2F9F0350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6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2255-1829-4BE0-9BE8-30630A350850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7B89-3CC9-44B9-8948-2F9F0350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8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2255-1829-4BE0-9BE8-30630A350850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7B89-3CC9-44B9-8948-2F9F0350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5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2255-1829-4BE0-9BE8-30630A350850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7B89-3CC9-44B9-8948-2F9F0350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2255-1829-4BE0-9BE8-30630A350850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7B89-3CC9-44B9-8948-2F9F0350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7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2255-1829-4BE0-9BE8-30630A350850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7B89-3CC9-44B9-8948-2F9F0350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7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2255-1829-4BE0-9BE8-30630A350850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7B89-3CC9-44B9-8948-2F9F0350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2255-1829-4BE0-9BE8-30630A350850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7B89-3CC9-44B9-8948-2F9F0350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7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52255-1829-4BE0-9BE8-30630A350850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7B89-3CC9-44B9-8948-2F9F0350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7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52255-1829-4BE0-9BE8-30630A350850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B7B89-3CC9-44B9-8948-2F9F03505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6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7625"/>
            <a:ext cx="9144000" cy="1533378"/>
          </a:xfrm>
        </p:spPr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08" y="2017306"/>
            <a:ext cx="3518095" cy="46438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20309" y="4398334"/>
            <a:ext cx="3518094" cy="11676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20308" y="1944929"/>
            <a:ext cx="3518095" cy="13132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20309" y="5565951"/>
            <a:ext cx="3518094" cy="11676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20309" y="3258215"/>
            <a:ext cx="3518094" cy="11676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856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7625"/>
            <a:ext cx="9144000" cy="1533378"/>
          </a:xfrm>
        </p:spPr>
        <p:txBody>
          <a:bodyPr/>
          <a:lstStyle/>
          <a:p>
            <a:r>
              <a:rPr lang="en-US" dirty="0" smtClean="0"/>
              <a:t>I was born April 3, 1934.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08" y="2017306"/>
            <a:ext cx="3518095" cy="46438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20305" y="4399876"/>
            <a:ext cx="3518094" cy="11676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20305" y="2017306"/>
            <a:ext cx="3518095" cy="13132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20307" y="5538453"/>
            <a:ext cx="3518094" cy="11676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20309" y="3258215"/>
            <a:ext cx="3518094" cy="11676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724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7625"/>
            <a:ext cx="9144000" cy="1533378"/>
          </a:xfrm>
        </p:spPr>
        <p:txBody>
          <a:bodyPr>
            <a:noAutofit/>
          </a:bodyPr>
          <a:lstStyle/>
          <a:p>
            <a:r>
              <a:rPr lang="en-US" sz="4000" dirty="0" smtClean="0"/>
              <a:t>I </a:t>
            </a:r>
            <a:r>
              <a:rPr lang="en-US" sz="4000" dirty="0"/>
              <a:t>was the international recipient of the 1996 Caring Award for Scientific </a:t>
            </a:r>
            <a:r>
              <a:rPr lang="en-US" sz="4000" dirty="0" smtClean="0"/>
              <a:t>Achievement.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08" y="2017306"/>
            <a:ext cx="3518095" cy="46438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20305" y="4399876"/>
            <a:ext cx="3518094" cy="11676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731523" y="1944929"/>
            <a:ext cx="3518095" cy="13132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1420838" y="5355573"/>
            <a:ext cx="3518094" cy="11676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20309" y="3258215"/>
            <a:ext cx="3518094" cy="11676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770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7625"/>
            <a:ext cx="9144000" cy="1533378"/>
          </a:xfrm>
        </p:spPr>
        <p:txBody>
          <a:bodyPr>
            <a:noAutofit/>
          </a:bodyPr>
          <a:lstStyle/>
          <a:p>
            <a:r>
              <a:rPr lang="en-US" sz="2800" dirty="0" smtClean="0"/>
              <a:t>I am the world’s </a:t>
            </a:r>
            <a:r>
              <a:rPr lang="en-US" sz="2800" dirty="0"/>
              <a:t>foremost authority on chimpanzees, having closely observed their behavior for the past quarter century in the jungles of the </a:t>
            </a:r>
            <a:r>
              <a:rPr lang="en-US" sz="2800" dirty="0" err="1"/>
              <a:t>Gombe</a:t>
            </a:r>
            <a:r>
              <a:rPr lang="en-US" sz="2800" dirty="0"/>
              <a:t> Game Reserve in </a:t>
            </a:r>
            <a:r>
              <a:rPr lang="en-US" sz="2800" dirty="0" smtClean="0"/>
              <a:t>Africa.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08" y="2017306"/>
            <a:ext cx="3518095" cy="46438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420839" y="5131396"/>
            <a:ext cx="3518094" cy="11676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731523" y="1944929"/>
            <a:ext cx="3518095" cy="13132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1420838" y="5355573"/>
            <a:ext cx="3518094" cy="11676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20309" y="3258215"/>
            <a:ext cx="3518094" cy="11676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562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7625"/>
            <a:ext cx="9144000" cy="1533378"/>
          </a:xfrm>
        </p:spPr>
        <p:txBody>
          <a:bodyPr>
            <a:noAutofit/>
          </a:bodyPr>
          <a:lstStyle/>
          <a:p>
            <a:r>
              <a:rPr lang="en-US" sz="6600" dirty="0" smtClean="0"/>
              <a:t>I am Jane Goodall.</a:t>
            </a:r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08" y="2017306"/>
            <a:ext cx="3518095" cy="46438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420839" y="5131396"/>
            <a:ext cx="3518094" cy="11676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731523" y="1944929"/>
            <a:ext cx="3518095" cy="13132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1420838" y="5355573"/>
            <a:ext cx="3518094" cy="11676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170943" y="3412959"/>
            <a:ext cx="3518094" cy="11676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576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61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Who am I?</vt:lpstr>
      <vt:lpstr>I was born April 3, 1934.</vt:lpstr>
      <vt:lpstr>I was the international recipient of the 1996 Caring Award for Scientific Achievement.</vt:lpstr>
      <vt:lpstr>I am the world’s foremost authority on chimpanzees, having closely observed their behavior for the past quarter century in the jungles of the Gombe Game Reserve in Africa.</vt:lpstr>
      <vt:lpstr>I am Jane Goodall.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am I?</dc:title>
  <dc:creator>Dana Cravens</dc:creator>
  <cp:lastModifiedBy>Dana Cravens</cp:lastModifiedBy>
  <cp:revision>3</cp:revision>
  <dcterms:created xsi:type="dcterms:W3CDTF">2015-10-27T15:59:23Z</dcterms:created>
  <dcterms:modified xsi:type="dcterms:W3CDTF">2015-10-27T16:14:27Z</dcterms:modified>
</cp:coreProperties>
</file>